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CO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C59474-A2A3-44AF-9443-F5E7530414A3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E2698-812C-4227-92D2-167D01A0D7C4}" type="datetimeFigureOut">
              <a:rPr lang="es-CO" smtClean="0"/>
              <a:t>29/10/2011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8826804">
            <a:off x="-343162" y="2796557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9800" dirty="0" smtClean="0">
                <a:latin typeface="Old English Text MT" pitchFamily="66" charset="0"/>
              </a:rPr>
              <a:t>E</a:t>
            </a:r>
            <a:r>
              <a:rPr lang="es-CO" sz="8900" dirty="0" smtClean="0"/>
              <a:t>L</a:t>
            </a:r>
            <a:r>
              <a:rPr lang="es-CO" dirty="0" smtClean="0"/>
              <a:t> </a:t>
            </a:r>
            <a:r>
              <a:rPr lang="es-CO" sz="12800" dirty="0" smtClean="0">
                <a:latin typeface="Old English Text MT" pitchFamily="66" charset="0"/>
              </a:rPr>
              <a:t>M</a:t>
            </a:r>
            <a:r>
              <a:rPr lang="es-CO" sz="8800" dirty="0" smtClean="0"/>
              <a:t>ICROSCOPIO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3859130" y="4653136"/>
            <a:ext cx="26035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 </a:t>
            </a:r>
            <a:r>
              <a:rPr lang="es-E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s-E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°</a:t>
            </a:r>
            <a:endParaRPr lang="es-E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1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1124744"/>
            <a:ext cx="6858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0" i="0" dirty="0" smtClean="0">
                <a:solidFill>
                  <a:srgbClr val="000000"/>
                </a:solidFill>
                <a:effectLst/>
                <a:latin typeface="Arial"/>
              </a:rPr>
              <a:t>El </a:t>
            </a:r>
            <a:r>
              <a:rPr lang="es-CO" sz="2400" b="1" i="0" dirty="0" smtClean="0">
                <a:solidFill>
                  <a:srgbClr val="000000"/>
                </a:solidFill>
                <a:effectLst/>
                <a:latin typeface="Arial"/>
              </a:rPr>
              <a:t>microscopio</a:t>
            </a:r>
            <a:r>
              <a:rPr lang="es-CO" sz="2400" b="0" i="0" dirty="0" smtClean="0">
                <a:solidFill>
                  <a:srgbClr val="000000"/>
                </a:solidFill>
                <a:effectLst/>
                <a:latin typeface="Arial"/>
              </a:rPr>
              <a:t> (de </a:t>
            </a:r>
            <a:r>
              <a:rPr lang="es-CO" sz="2400" b="0" i="1" dirty="0" smtClean="0">
                <a:solidFill>
                  <a:srgbClr val="000000"/>
                </a:solidFill>
                <a:effectLst/>
                <a:latin typeface="Arial"/>
              </a:rPr>
              <a:t>micro</a:t>
            </a:r>
            <a:r>
              <a:rPr lang="es-CO" sz="2400" b="0" i="0" dirty="0" smtClean="0">
                <a:solidFill>
                  <a:srgbClr val="000000"/>
                </a:solidFill>
                <a:effectLst/>
                <a:latin typeface="Arial"/>
              </a:rPr>
              <a:t>-, </a:t>
            </a:r>
            <a:r>
              <a:rPr lang="es-CO" sz="2400" b="0" i="0" dirty="0" smtClean="0">
                <a:solidFill>
                  <a:srgbClr val="000000"/>
                </a:solidFill>
                <a:effectLst/>
                <a:latin typeface="Arial"/>
              </a:rPr>
              <a:t>pequeño, y </a:t>
            </a:r>
            <a:r>
              <a:rPr lang="es-CO" sz="2400" b="0" i="1" dirty="0" err="1" smtClean="0">
                <a:solidFill>
                  <a:srgbClr val="000000"/>
                </a:solidFill>
                <a:effectLst/>
                <a:latin typeface="Arial"/>
              </a:rPr>
              <a:t>scopio</a:t>
            </a:r>
            <a:r>
              <a:rPr lang="es-CO" sz="2400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es-CO" sz="2400" b="0" i="0" dirty="0" smtClean="0">
                <a:solidFill>
                  <a:srgbClr val="000000"/>
                </a:solidFill>
                <a:effectLst/>
                <a:latin typeface="Arial"/>
              </a:rPr>
              <a:t>observar) es un instrumento que permite observar objetos que son demasiado pequeños para ser vistos a simple vista. El tipo más común y el primero que se inventó es el microscopio óptico. Se trata de un instrumento óptico que contiene dos o más lentes que permiten obtener una imagen aumentada del objeto y que funciona por refracción. La </a:t>
            </a:r>
            <a:r>
              <a:rPr lang="es-CO" sz="2400" b="0" i="0" u="none" strike="noStrike" dirty="0" smtClean="0">
                <a:solidFill>
                  <a:srgbClr val="0645AD"/>
                </a:solidFill>
                <a:effectLst/>
                <a:latin typeface="Arial"/>
              </a:rPr>
              <a:t>ciencia</a:t>
            </a:r>
            <a:r>
              <a:rPr lang="es-CO" sz="2400" b="0" i="0" dirty="0" smtClean="0">
                <a:solidFill>
                  <a:srgbClr val="000000"/>
                </a:solidFill>
                <a:effectLst/>
                <a:latin typeface="Arial"/>
              </a:rPr>
              <a:t> que investiga los objetos pequeños utilizando este instrumento se llama </a:t>
            </a:r>
            <a:r>
              <a:rPr lang="es-CO" sz="2400" b="0" i="0" u="none" strike="noStrike" dirty="0" smtClean="0">
                <a:solidFill>
                  <a:srgbClr val="0645AD"/>
                </a:solidFill>
                <a:effectLst/>
                <a:latin typeface="Arial"/>
              </a:rPr>
              <a:t>microscopia</a:t>
            </a:r>
            <a:r>
              <a:rPr lang="es-CO" sz="24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5532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612844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0" i="0" dirty="0" smtClean="0">
                <a:effectLst/>
                <a:latin typeface="Arial"/>
              </a:rPr>
              <a:t> microscopio fue inventado hacia los años 1610, por Galileo Galilei, según los italianos, o por </a:t>
            </a:r>
            <a:r>
              <a:rPr lang="es-CO" sz="2400" b="0" i="0" dirty="0" smtClean="0">
                <a:effectLst/>
                <a:latin typeface="Arial"/>
              </a:rPr>
              <a:t>Zacarías </a:t>
            </a:r>
            <a:r>
              <a:rPr lang="es-CO" sz="2400" b="0" i="0" dirty="0" smtClean="0">
                <a:effectLst/>
                <a:latin typeface="Arial"/>
              </a:rPr>
              <a:t>Janssen, en opinión de los holandeses. En 1665 aparece en la obra de </a:t>
            </a:r>
            <a:r>
              <a:rPr lang="es-CO" sz="2400" b="0" i="0" u="none" strike="noStrike" dirty="0" smtClean="0">
                <a:effectLst/>
                <a:latin typeface="Arial"/>
              </a:rPr>
              <a:t>William Harvey </a:t>
            </a:r>
            <a:r>
              <a:rPr lang="es-CO" sz="2400" b="0" i="0" dirty="0" smtClean="0">
                <a:effectLst/>
                <a:latin typeface="Arial"/>
              </a:rPr>
              <a:t>sobre la </a:t>
            </a:r>
            <a:r>
              <a:rPr lang="es-CO" sz="2400" b="0" i="0" u="none" strike="noStrike" dirty="0" smtClean="0">
                <a:effectLst/>
                <a:latin typeface="Arial"/>
              </a:rPr>
              <a:t>circulación sanguínea</a:t>
            </a:r>
            <a:r>
              <a:rPr lang="es-CO" sz="2400" b="0" i="0" dirty="0" smtClean="0">
                <a:effectLst/>
                <a:latin typeface="Arial"/>
              </a:rPr>
              <a:t> al observar al microscopio los </a:t>
            </a:r>
            <a:r>
              <a:rPr lang="es-CO" sz="2400" b="0" i="0" u="none" strike="noStrike" dirty="0" smtClean="0">
                <a:effectLst/>
                <a:latin typeface="Arial"/>
              </a:rPr>
              <a:t>capilares sanguíneos</a:t>
            </a:r>
            <a:r>
              <a:rPr lang="es-CO" sz="2400" b="0" i="0" dirty="0" smtClean="0">
                <a:effectLst/>
                <a:latin typeface="Arial"/>
              </a:rPr>
              <a:t> y </a:t>
            </a:r>
            <a:r>
              <a:rPr lang="es-CO" sz="2400" b="0" i="0" u="none" strike="noStrike" dirty="0" smtClean="0">
                <a:effectLst/>
                <a:latin typeface="Arial"/>
              </a:rPr>
              <a:t>Robert Hooke </a:t>
            </a:r>
            <a:r>
              <a:rPr lang="es-CO" sz="2400" b="0" i="0" dirty="0" smtClean="0">
                <a:effectLst/>
                <a:latin typeface="Arial"/>
              </a:rPr>
              <a:t>publica su obra </a:t>
            </a:r>
            <a:r>
              <a:rPr lang="es-CO" sz="2400" b="0" i="1" u="none" strike="noStrike" dirty="0" smtClean="0">
                <a:effectLst/>
                <a:latin typeface="Arial"/>
              </a:rPr>
              <a:t>Micrographia</a:t>
            </a:r>
            <a:r>
              <a:rPr lang="es-CO" sz="2400" b="0" i="0" dirty="0" smtClean="0">
                <a:effectLst/>
                <a:latin typeface="Arial"/>
              </a:rPr>
              <a:t>.</a:t>
            </a:r>
          </a:p>
          <a:p>
            <a:pPr algn="ctr"/>
            <a:r>
              <a:rPr lang="es-CO" sz="2400" b="0" i="0" dirty="0" smtClean="0">
                <a:effectLst/>
                <a:latin typeface="Arial"/>
              </a:rPr>
              <a:t>En 1665 </a:t>
            </a:r>
            <a:r>
              <a:rPr lang="es-CO" sz="2400" b="0" i="0" u="none" strike="noStrike" dirty="0" smtClean="0">
                <a:effectLst/>
                <a:latin typeface="Arial"/>
              </a:rPr>
              <a:t>Robert Hooke</a:t>
            </a:r>
            <a:r>
              <a:rPr lang="es-CO" sz="2400" b="0" i="0" dirty="0" smtClean="0">
                <a:effectLst/>
                <a:latin typeface="Arial"/>
              </a:rPr>
              <a:t> observó con un microscopio un delgado corte de </a:t>
            </a:r>
            <a:r>
              <a:rPr lang="es-CO" sz="2400" b="0" i="0" u="none" strike="noStrike" dirty="0" smtClean="0">
                <a:effectLst/>
                <a:latin typeface="Arial"/>
              </a:rPr>
              <a:t>corcho</a:t>
            </a:r>
            <a:r>
              <a:rPr lang="es-CO" sz="2400" b="0" i="0" dirty="0" smtClean="0">
                <a:effectLst/>
                <a:latin typeface="Arial"/>
              </a:rPr>
              <a:t> y notó que el material era poroso, en su conjunto, formaban cavidades poco profundas a modo de celditas a las que llamó </a:t>
            </a:r>
            <a:r>
              <a:rPr lang="es-CO" sz="2400" b="0" i="1" u="none" strike="noStrike" dirty="0" smtClean="0">
                <a:effectLst/>
                <a:latin typeface="Arial"/>
              </a:rPr>
              <a:t>células</a:t>
            </a:r>
            <a:r>
              <a:rPr lang="es-CO" sz="2400" b="0" i="0" dirty="0" smtClean="0">
                <a:effectLst/>
                <a:latin typeface="Arial"/>
              </a:rPr>
              <a:t>. Se trataba de la primera observación de células muertas. Unos años más tarde, </a:t>
            </a:r>
            <a:r>
              <a:rPr lang="es-CO" sz="2400" b="0" i="0" dirty="0" smtClean="0">
                <a:effectLst/>
                <a:latin typeface="Arial"/>
              </a:rPr>
              <a:t>Marcelo </a:t>
            </a:r>
            <a:r>
              <a:rPr lang="es-CO" sz="2400" b="0" i="0" dirty="0" smtClean="0">
                <a:effectLst/>
                <a:latin typeface="Arial"/>
              </a:rPr>
              <a:t>Malpighi, anatomista y biólogo italiano, observó células vivas. Fue el primero en estudiar tejidos vivos al microscopio</a:t>
            </a:r>
            <a:r>
              <a:rPr lang="es-CO" sz="2400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es-CO" sz="24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4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5620643" cy="658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476671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/>
              <a:t>Partes del microscopio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34402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902857" cy="606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278</TotalTime>
  <Words>9</Words>
  <Application>Microsoft Office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Compuesto</vt:lpstr>
      <vt:lpstr>EL MICROSCOPIO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MICROSCOPIO</dc:title>
  <dc:creator>COMPAQ</dc:creator>
  <cp:lastModifiedBy>COMPAQ</cp:lastModifiedBy>
  <cp:revision>6</cp:revision>
  <dcterms:created xsi:type="dcterms:W3CDTF">2011-10-19T21:35:41Z</dcterms:created>
  <dcterms:modified xsi:type="dcterms:W3CDTF">2011-10-29T19:34:09Z</dcterms:modified>
</cp:coreProperties>
</file>